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8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8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0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1BE6-EB93-4685-B8B8-D97E81874F7C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5555"/>
            <a:ext cx="9144000" cy="952377"/>
          </a:xfrm>
        </p:spPr>
        <p:txBody>
          <a:bodyPr>
            <a:normAutofit/>
          </a:bodyPr>
          <a:lstStyle/>
          <a:p>
            <a:r>
              <a:rPr lang="en-US" sz="4400" b="1" dirty="0" err="1"/>
              <a:t>Jehova</a:t>
            </a:r>
            <a:r>
              <a:rPr lang="en-US" sz="4400" b="1" dirty="0"/>
              <a:t> </a:t>
            </a:r>
            <a:r>
              <a:rPr lang="en-US" sz="4400" b="1" dirty="0" err="1"/>
              <a:t>est</a:t>
            </a:r>
            <a:r>
              <a:rPr lang="en-US" sz="4400" b="1" dirty="0"/>
              <a:t> Son nom</a:t>
            </a:r>
            <a:endParaRPr lang="nl-NL" sz="4400" b="1" dirty="0"/>
          </a:p>
          <a:p>
            <a:endParaRPr lang="nl-NL" sz="2000" i="1" dirty="0"/>
          </a:p>
          <a:p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90D328-E328-FC4E-9AB4-81C1301E5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9" y="203200"/>
            <a:ext cx="9067800" cy="322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74708F-BD05-2242-8EA2-E7E006B3EE31}"/>
              </a:ext>
            </a:extLst>
          </p:cNvPr>
          <p:cNvSpPr txBox="1"/>
          <p:nvPr/>
        </p:nvSpPr>
        <p:spPr>
          <a:xfrm>
            <a:off x="3046827" y="5725943"/>
            <a:ext cx="60983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000" i="1" dirty="0"/>
              <a:t>French/English Benjamin </a:t>
            </a:r>
            <a:r>
              <a:rPr lang="nl-NL" sz="2000" i="1" dirty="0" err="1"/>
              <a:t>Dube</a:t>
            </a:r>
            <a:endParaRPr lang="nl-NL" sz="2000" dirty="0"/>
          </a:p>
          <a:p>
            <a:pPr algn="ctr"/>
            <a:r>
              <a:rPr lang="en-US" sz="2000" i="1" dirty="0"/>
              <a:t>Dutch translation Arie Maasland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1905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Jehova </a:t>
            </a:r>
            <a:r>
              <a:rPr lang="nl-NL" sz="4400" dirty="0" err="1">
                <a:solidFill>
                  <a:prstClr val="black"/>
                </a:solidFill>
              </a:rPr>
              <a:t>est</a:t>
            </a:r>
            <a:r>
              <a:rPr lang="nl-NL" sz="4400" dirty="0">
                <a:solidFill>
                  <a:prstClr val="black"/>
                </a:solidFill>
              </a:rPr>
              <a:t> Son nom (4x)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Puissant </a:t>
            </a:r>
            <a:r>
              <a:rPr lang="nl-NL" sz="4400" dirty="0" err="1">
                <a:solidFill>
                  <a:prstClr val="black"/>
                </a:solidFill>
              </a:rPr>
              <a:t>guerrier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Fort dans </a:t>
            </a:r>
            <a:r>
              <a:rPr lang="nl-NL" sz="4400" dirty="0" err="1">
                <a:solidFill>
                  <a:prstClr val="black"/>
                </a:solidFill>
              </a:rPr>
              <a:t>le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combat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Jehova </a:t>
            </a:r>
            <a:r>
              <a:rPr lang="nl-NL" sz="4400" dirty="0" err="1">
                <a:solidFill>
                  <a:prstClr val="black"/>
                </a:solidFill>
              </a:rPr>
              <a:t>est</a:t>
            </a:r>
            <a:r>
              <a:rPr lang="nl-NL" sz="4400" dirty="0">
                <a:solidFill>
                  <a:prstClr val="black"/>
                </a:solidFill>
              </a:rPr>
              <a:t> Son nom (2x)</a:t>
            </a:r>
          </a:p>
          <a:p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2141E-4C04-954E-BBFB-094CD9A2E288}"/>
              </a:ext>
            </a:extLst>
          </p:cNvPr>
          <p:cNvSpPr txBox="1"/>
          <p:nvPr/>
        </p:nvSpPr>
        <p:spPr>
          <a:xfrm>
            <a:off x="10941572" y="407964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379394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22721"/>
            <a:ext cx="10760299" cy="4412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/>
              <a:t>Jehova is </a:t>
            </a:r>
            <a:r>
              <a:rPr lang="nl-NL" sz="4400" dirty="0" err="1"/>
              <a:t>Your</a:t>
            </a:r>
            <a:r>
              <a:rPr lang="nl-NL" sz="4400" dirty="0"/>
              <a:t> name (4x)</a:t>
            </a:r>
            <a:br>
              <a:rPr lang="nl-NL" sz="4400" dirty="0"/>
            </a:br>
            <a:endParaRPr lang="nl-NL" sz="4400" dirty="0"/>
          </a:p>
          <a:p>
            <a:pPr marL="0" indent="0">
              <a:buNone/>
            </a:pPr>
            <a:r>
              <a:rPr lang="nl-NL" sz="4400" dirty="0" err="1"/>
              <a:t>Mighty</a:t>
            </a:r>
            <a:r>
              <a:rPr lang="nl-NL" sz="4400" dirty="0"/>
              <a:t> </a:t>
            </a:r>
            <a:r>
              <a:rPr lang="nl-NL" sz="4400" dirty="0" err="1"/>
              <a:t>warrior</a:t>
            </a:r>
            <a:r>
              <a:rPr lang="nl-NL" sz="4400" dirty="0"/>
              <a:t> </a:t>
            </a:r>
          </a:p>
          <a:p>
            <a:pPr marL="0" indent="0">
              <a:buNone/>
            </a:pPr>
            <a:r>
              <a:rPr lang="nl-NL" sz="4400" dirty="0"/>
              <a:t>Great in </a:t>
            </a:r>
            <a:r>
              <a:rPr lang="nl-NL" sz="4400" dirty="0" err="1"/>
              <a:t>battle</a:t>
            </a:r>
            <a:r>
              <a:rPr lang="nl-NL" sz="4400" dirty="0"/>
              <a:t> </a:t>
            </a:r>
          </a:p>
          <a:p>
            <a:pPr marL="0" indent="0">
              <a:buNone/>
            </a:pPr>
            <a:r>
              <a:rPr lang="nl-NL" sz="4400" dirty="0"/>
              <a:t>Jehova is </a:t>
            </a:r>
            <a:r>
              <a:rPr lang="nl-NL" sz="4400" dirty="0" err="1"/>
              <a:t>Your</a:t>
            </a:r>
            <a:r>
              <a:rPr lang="nl-NL" sz="4400" dirty="0"/>
              <a:t> name (2x)</a:t>
            </a:r>
          </a:p>
          <a:p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A4C656-2D25-6741-9E71-D1C274FF6486}"/>
              </a:ext>
            </a:extLst>
          </p:cNvPr>
          <p:cNvSpPr txBox="1"/>
          <p:nvPr/>
        </p:nvSpPr>
        <p:spPr>
          <a:xfrm>
            <a:off x="10941572" y="407964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80396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/>
              <a:t>Jehova is Uw naam (4x)</a:t>
            </a:r>
            <a:br>
              <a:rPr lang="nl-NL" sz="4400" dirty="0"/>
            </a:br>
            <a:br>
              <a:rPr lang="nl-NL" sz="4400" dirty="0"/>
            </a:br>
            <a:r>
              <a:rPr lang="nl-NL" sz="4400" dirty="0"/>
              <a:t>Machtig strijder</a:t>
            </a:r>
          </a:p>
          <a:p>
            <a:pPr marL="0" indent="0">
              <a:buNone/>
            </a:pPr>
            <a:r>
              <a:rPr lang="nl-NL" sz="4400" dirty="0"/>
              <a:t>Overwinnaar</a:t>
            </a:r>
          </a:p>
          <a:p>
            <a:pPr marL="0" indent="0">
              <a:buNone/>
            </a:pPr>
            <a:r>
              <a:rPr lang="nl-NL" sz="4400" dirty="0"/>
              <a:t>Jehova is Uw naam (2x)</a:t>
            </a:r>
          </a:p>
          <a:p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9746C-05AA-BC40-977A-B3590C0E48A3}"/>
              </a:ext>
            </a:extLst>
          </p:cNvPr>
          <p:cNvSpPr txBox="1"/>
          <p:nvPr/>
        </p:nvSpPr>
        <p:spPr>
          <a:xfrm>
            <a:off x="10941572" y="407964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255937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EF3776-DEB1-0E4E-B90D-20865CBC1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/>
              <a:t>Jehova </a:t>
            </a:r>
            <a:r>
              <a:rPr lang="nl-NL" sz="4400" dirty="0" err="1"/>
              <a:t>ist</a:t>
            </a:r>
            <a:r>
              <a:rPr lang="nl-NL" sz="4400" dirty="0"/>
              <a:t> Dein nam’ (4x)</a:t>
            </a:r>
            <a:br>
              <a:rPr lang="nl-NL" sz="4400" dirty="0"/>
            </a:br>
            <a:br>
              <a:rPr lang="nl-NL" sz="4400" dirty="0"/>
            </a:br>
            <a:r>
              <a:rPr lang="nl-NL" sz="4400" dirty="0" err="1"/>
              <a:t>Gro</a:t>
            </a:r>
            <a:r>
              <a:rPr lang="nl-NL" sz="4400" dirty="0" err="1">
                <a:effectLst/>
              </a:rPr>
              <a:t>ẞer</a:t>
            </a:r>
            <a:r>
              <a:rPr lang="nl-NL" sz="4400" dirty="0">
                <a:effectLst/>
              </a:rPr>
              <a:t> </a:t>
            </a:r>
            <a:r>
              <a:rPr lang="nl-NL" sz="4400" dirty="0" err="1">
                <a:effectLst/>
              </a:rPr>
              <a:t>streiter</a:t>
            </a:r>
            <a:endParaRPr lang="nl-NL" sz="4400" dirty="0"/>
          </a:p>
          <a:p>
            <a:pPr marL="0" indent="0">
              <a:buNone/>
            </a:pPr>
            <a:r>
              <a:rPr lang="nl-NL" sz="4400" dirty="0" err="1"/>
              <a:t>Allmachtiger</a:t>
            </a:r>
            <a:endParaRPr lang="nl-NL" sz="4400" dirty="0"/>
          </a:p>
          <a:p>
            <a:pPr marL="0" indent="0">
              <a:buNone/>
            </a:pPr>
            <a:r>
              <a:rPr lang="nl-NL" sz="4400" dirty="0"/>
              <a:t>Jehova </a:t>
            </a:r>
            <a:r>
              <a:rPr lang="nl-NL" sz="4400" dirty="0" err="1"/>
              <a:t>ist</a:t>
            </a:r>
            <a:r>
              <a:rPr lang="nl-NL" sz="4400" dirty="0"/>
              <a:t> Dein nam’ (2x)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69E5C9-DC99-8444-A54C-52E90A7FDC35}"/>
              </a:ext>
            </a:extLst>
          </p:cNvPr>
          <p:cNvSpPr txBox="1"/>
          <p:nvPr/>
        </p:nvSpPr>
        <p:spPr>
          <a:xfrm>
            <a:off x="10941572" y="407964"/>
            <a:ext cx="102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19638368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99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15</cp:revision>
  <dcterms:created xsi:type="dcterms:W3CDTF">2017-02-21T08:37:25Z</dcterms:created>
  <dcterms:modified xsi:type="dcterms:W3CDTF">2024-10-24T10:49:47Z</dcterms:modified>
</cp:coreProperties>
</file>